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35D8-DBB6-4FF6-8663-609105E59CA4}" type="datetimeFigureOut">
              <a:rPr lang="it-IT" smtClean="0"/>
              <a:t>19/11/2019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3845-4842-45A1-84D2-EE9A34AC5C7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09888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35D8-DBB6-4FF6-8663-609105E59CA4}" type="datetimeFigureOut">
              <a:rPr lang="it-IT" smtClean="0"/>
              <a:t>19/11/2019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3845-4842-45A1-84D2-EE9A34AC5C7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54439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35D8-DBB6-4FF6-8663-609105E59CA4}" type="datetimeFigureOut">
              <a:rPr lang="it-IT" smtClean="0"/>
              <a:t>19/11/2019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3845-4842-45A1-84D2-EE9A34AC5C7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89439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35D8-DBB6-4FF6-8663-609105E59CA4}" type="datetimeFigureOut">
              <a:rPr lang="it-IT" smtClean="0"/>
              <a:t>19/11/2019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3845-4842-45A1-84D2-EE9A34AC5C7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7279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35D8-DBB6-4FF6-8663-609105E59CA4}" type="datetimeFigureOut">
              <a:rPr lang="it-IT" smtClean="0"/>
              <a:t>19/11/2019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3845-4842-45A1-84D2-EE9A34AC5C7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76887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35D8-DBB6-4FF6-8663-609105E59CA4}" type="datetimeFigureOut">
              <a:rPr lang="it-IT" smtClean="0"/>
              <a:t>19/11/2019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3845-4842-45A1-84D2-EE9A34AC5C7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93563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35D8-DBB6-4FF6-8663-609105E59CA4}" type="datetimeFigureOut">
              <a:rPr lang="it-IT" smtClean="0"/>
              <a:t>19/11/2019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3845-4842-45A1-84D2-EE9A34AC5C7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9137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35D8-DBB6-4FF6-8663-609105E59CA4}" type="datetimeFigureOut">
              <a:rPr lang="it-IT" smtClean="0"/>
              <a:t>19/11/2019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3845-4842-45A1-84D2-EE9A34AC5C7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67647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35D8-DBB6-4FF6-8663-609105E59CA4}" type="datetimeFigureOut">
              <a:rPr lang="it-IT" smtClean="0"/>
              <a:t>19/11/2019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3845-4842-45A1-84D2-EE9A34AC5C7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53964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35D8-DBB6-4FF6-8663-609105E59CA4}" type="datetimeFigureOut">
              <a:rPr lang="it-IT" smtClean="0"/>
              <a:t>19/11/2019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3845-4842-45A1-84D2-EE9A34AC5C7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75102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35D8-DBB6-4FF6-8663-609105E59CA4}" type="datetimeFigureOut">
              <a:rPr lang="it-IT" smtClean="0"/>
              <a:t>19/11/2019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3845-4842-45A1-84D2-EE9A34AC5C7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2134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2735D8-DBB6-4FF6-8663-609105E59CA4}" type="datetimeFigureOut">
              <a:rPr lang="it-IT" smtClean="0"/>
              <a:t>19/11/2019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53845-4842-45A1-84D2-EE9A34AC5C7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33420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/>
          <p:nvPr/>
        </p:nvPicPr>
        <p:blipFill>
          <a:blip r:embed="rId2"/>
          <a:stretch>
            <a:fillRect/>
          </a:stretch>
        </p:blipFill>
        <p:spPr>
          <a:xfrm>
            <a:off x="235346" y="64378"/>
            <a:ext cx="1842770" cy="1842770"/>
          </a:xfrm>
          <a:prstGeom prst="rect">
            <a:avLst/>
          </a:prstGeom>
        </p:spPr>
      </p:pic>
      <p:pic>
        <p:nvPicPr>
          <p:cNvPr id="5" name="Immagine 4" descr="C:\Users\utente\Desktop\Iniziativa_plastiche\LOGO Seacleaner OK-0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726" y="585345"/>
            <a:ext cx="1800157" cy="847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magin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493" y="291359"/>
            <a:ext cx="2185107" cy="1489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magine 6" descr="C:\Users\utente\Desktop\Iniziativa_plastiche\logoISMAR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5608" y="467371"/>
            <a:ext cx="1374442" cy="122187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6985" y="291359"/>
            <a:ext cx="1959769" cy="1615814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135769" y="1812511"/>
            <a:ext cx="8024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i="1" dirty="0" smtClean="0">
                <a:solidFill>
                  <a:srgbClr val="FF0000"/>
                </a:solidFill>
                <a:latin typeface="AR CENA" panose="02000000000000000000" pitchFamily="2" charset="0"/>
              </a:rPr>
              <a:t>«DALLA PLASTICA ALLA PLASTICA»</a:t>
            </a:r>
          </a:p>
          <a:p>
            <a:r>
              <a:rPr lang="it-IT" dirty="0" smtClean="0"/>
              <a:t>Serie di seminari sul problema delle plastiche disperse</a:t>
            </a:r>
            <a:endParaRPr lang="it-IT" dirty="0"/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3874" y="2264683"/>
            <a:ext cx="5149691" cy="3862268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55690" y="2842109"/>
            <a:ext cx="6951327" cy="3735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it-IT" sz="20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Giovedì </a:t>
            </a:r>
            <a:r>
              <a:rPr lang="it-IT" sz="2000" b="1" i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28 </a:t>
            </a:r>
            <a:r>
              <a:rPr lang="it-IT" sz="20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novembre 2019 </a:t>
            </a:r>
            <a:endParaRPr lang="it-IT" sz="2000" b="1" i="1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it-IT" sz="1600" i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Dipartimento di Scienze Geologiche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it-IT" sz="1600" i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Via S. Maria 53 AULA C – Primo piano -</a:t>
            </a:r>
          </a:p>
          <a:p>
            <a:endParaRPr lang="it-IT" sz="1600" dirty="0" smtClean="0"/>
          </a:p>
          <a:p>
            <a:r>
              <a:rPr lang="it-IT" sz="1600" dirty="0" smtClean="0"/>
              <a:t>14.00-15.00 </a:t>
            </a:r>
            <a:r>
              <a:rPr lang="it-IT" sz="1600" u="sng" dirty="0" smtClean="0"/>
              <a:t>Dott</a:t>
            </a:r>
            <a:r>
              <a:rPr lang="it-IT" sz="1600" u="sng" dirty="0"/>
              <a:t>. Andrea Corti</a:t>
            </a:r>
            <a:r>
              <a:rPr lang="it-IT" sz="1600" dirty="0"/>
              <a:t> (Dipartimento di Chimica e Chimica </a:t>
            </a:r>
            <a:r>
              <a:rPr lang="it-IT" sz="1600" dirty="0" smtClean="0"/>
              <a:t>Industriale):</a:t>
            </a:r>
          </a:p>
          <a:p>
            <a:r>
              <a:rPr lang="it-IT" sz="1600" dirty="0" smtClean="0"/>
              <a:t> </a:t>
            </a:r>
            <a:r>
              <a:rPr lang="it-IT" sz="1600" dirty="0"/>
              <a:t>“Comprendere l'origine, la distribuzione e il </a:t>
            </a:r>
            <a:r>
              <a:rPr lang="it-IT" sz="1600" dirty="0" smtClean="0"/>
              <a:t>destino  </a:t>
            </a:r>
            <a:r>
              <a:rPr lang="it-IT" sz="1600" dirty="0"/>
              <a:t>delle micro </a:t>
            </a:r>
            <a:r>
              <a:rPr lang="it-IT" sz="1600" dirty="0" smtClean="0"/>
              <a:t>e nano-plastiche</a:t>
            </a:r>
          </a:p>
          <a:p>
            <a:r>
              <a:rPr lang="it-IT" sz="1600" dirty="0" smtClean="0"/>
              <a:t> </a:t>
            </a:r>
            <a:r>
              <a:rPr lang="it-IT" sz="1600" dirty="0"/>
              <a:t>nei corpi idrici”</a:t>
            </a:r>
          </a:p>
          <a:p>
            <a:endParaRPr lang="it-IT" sz="1600" dirty="0"/>
          </a:p>
          <a:p>
            <a:r>
              <a:rPr lang="it-IT" sz="1600" dirty="0"/>
              <a:t>15.00-16.00 </a:t>
            </a:r>
            <a:r>
              <a:rPr lang="it-IT" sz="1600" u="sng" dirty="0"/>
              <a:t>Dott. Gabriele Bernardi</a:t>
            </a:r>
            <a:r>
              <a:rPr lang="it-IT" sz="1600" dirty="0"/>
              <a:t> (Laureato Magistrale in Scienze Ambientali): </a:t>
            </a:r>
            <a:endParaRPr lang="it-IT" sz="1600" dirty="0" smtClean="0"/>
          </a:p>
          <a:p>
            <a:r>
              <a:rPr lang="it-IT" sz="1600" dirty="0" smtClean="0"/>
              <a:t>“</a:t>
            </a:r>
            <a:r>
              <a:rPr lang="it-IT" sz="1600" dirty="0"/>
              <a:t>Approccio sperimentale per la classificazione e distribuzione di detriti plastici </a:t>
            </a:r>
            <a:endParaRPr lang="it-IT" sz="1600" dirty="0" smtClean="0"/>
          </a:p>
          <a:p>
            <a:r>
              <a:rPr lang="it-IT" sz="1600" dirty="0" smtClean="0"/>
              <a:t>nell’ambiente </a:t>
            </a:r>
            <a:r>
              <a:rPr lang="it-IT" sz="1600" dirty="0"/>
              <a:t>marino costiero: caso studio del Parco di Migliarino, </a:t>
            </a:r>
            <a:endParaRPr lang="it-IT" sz="1600" dirty="0" smtClean="0"/>
          </a:p>
          <a:p>
            <a:r>
              <a:rPr lang="it-IT" sz="1600" dirty="0" smtClean="0"/>
              <a:t>Massaciuccoli </a:t>
            </a:r>
            <a:r>
              <a:rPr lang="it-IT" sz="1600" dirty="0"/>
              <a:t>e San Rossore”</a:t>
            </a:r>
            <a:endParaRPr lang="it-IT" sz="1600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it-IT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10799524" y="6253440"/>
            <a:ext cx="13884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i="1" dirty="0" smtClean="0"/>
              <a:t>(Foto S. Merlino)</a:t>
            </a:r>
            <a:endParaRPr lang="it-IT" sz="1400" i="1" dirty="0"/>
          </a:p>
        </p:txBody>
      </p:sp>
    </p:spTree>
    <p:extLst>
      <p:ext uri="{BB962C8B-B14F-4D97-AF65-F5344CB8AC3E}">
        <p14:creationId xmlns:p14="http://schemas.microsoft.com/office/powerpoint/2010/main" val="2449905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7795</TotalTime>
  <Words>110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7" baseType="lpstr">
      <vt:lpstr>AR CENA</vt:lpstr>
      <vt:lpstr>Arial</vt:lpstr>
      <vt:lpstr>Calibri</vt:lpstr>
      <vt:lpstr>Calibri Light</vt:lpstr>
      <vt:lpstr>Times New Roman</vt:lpstr>
      <vt:lpstr>Tema di Office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utente</dc:creator>
  <cp:lastModifiedBy>utente</cp:lastModifiedBy>
  <cp:revision>8</cp:revision>
  <dcterms:created xsi:type="dcterms:W3CDTF">2019-10-27T15:11:54Z</dcterms:created>
  <dcterms:modified xsi:type="dcterms:W3CDTF">2019-11-19T18:15:55Z</dcterms:modified>
</cp:coreProperties>
</file>