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66" d="100"/>
          <a:sy n="66" d="100"/>
        </p:scale>
        <p:origin x="120" y="-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329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77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852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34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635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142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9093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4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163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945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13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98BC7-F325-4A89-8AB4-F8DFB0001B65}" type="datetimeFigureOut">
              <a:rPr lang="it-IT" smtClean="0"/>
              <a:t>10/04/2018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58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17714" y="117122"/>
            <a:ext cx="11814629" cy="7212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it-IT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Dipartimento di Scienze della Terra</a:t>
            </a:r>
          </a:p>
          <a:p>
            <a:pPr algn="ctr">
              <a:spcAft>
                <a:spcPts val="1000"/>
              </a:spcAft>
            </a:pPr>
            <a:r>
              <a:rPr lang="it-IT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Via S. Maria 53 Pisa</a:t>
            </a:r>
          </a:p>
          <a:p>
            <a:pPr algn="ctr">
              <a:spcAft>
                <a:spcPts val="1000"/>
              </a:spcAft>
            </a:pPr>
            <a:r>
              <a:rPr lang="it-IT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it-IT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attività di caratterizzazione ambientale di matrici contaminate:  profili normativi e tecnici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sz="2400" b="1" dirty="0" smtClean="0"/>
          </a:p>
          <a:p>
            <a:endParaRPr lang="it-IT" sz="2400" b="1" dirty="0"/>
          </a:p>
          <a:p>
            <a:endParaRPr lang="it-IT" sz="2400" b="1" dirty="0" smtClean="0"/>
          </a:p>
          <a:p>
            <a:pPr marL="363538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Dott.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Geol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Fabrizio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Franceschini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PhD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63538"/>
            <a:r>
              <a:rPr lang="it-IT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Agenzia Regionale Protezione Ambientale della Toscana</a:t>
            </a:r>
            <a:endParaRPr lang="it-IT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 maggio 2018 </a:t>
            </a:r>
            <a:endParaRPr lang="it-IT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it-IT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AULA </a:t>
            </a:r>
            <a:r>
              <a:rPr lang="it-IT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 ore 14-16</a:t>
            </a:r>
          </a:p>
          <a:p>
            <a:pPr algn="ctr"/>
            <a:endParaRPr lang="it-IT" sz="2400" dirty="0" smtClean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3873" y="1597489"/>
            <a:ext cx="4529355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4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33</Words>
  <Application>Microsoft Office PowerPoint</Application>
  <PresentationFormat>Personalizzato</PresentationFormat>
  <Paragraphs>16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Lolli</cp:lastModifiedBy>
  <cp:revision>13</cp:revision>
  <dcterms:created xsi:type="dcterms:W3CDTF">2018-04-06T07:44:31Z</dcterms:created>
  <dcterms:modified xsi:type="dcterms:W3CDTF">2018-04-10T14:44:34Z</dcterms:modified>
</cp:coreProperties>
</file>