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-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329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9777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4852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32341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6353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0142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9093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6482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21637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69453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7131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98BC7-F325-4A89-8AB4-F8DFB0001B65}" type="datetimeFigureOut">
              <a:rPr lang="it-IT" smtClean="0"/>
              <a:t>10/05/2018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A7276-6E72-48B4-9660-04857C7799D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588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1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694594" y="131636"/>
            <a:ext cx="10959850" cy="688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t-IT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Dipartimento di Scienze della Terra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t-IT" sz="20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Via S. Maria 53 Pisa</a:t>
            </a:r>
          </a:p>
          <a:p>
            <a:r>
              <a:rPr lang="it-IT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procedure per la bonifica dei siti contaminati: profili tecnico-amminist</a:t>
            </a:r>
            <a:r>
              <a:rPr lang="it-IT" sz="2400" b="1" i="1" dirty="0" smtClean="0"/>
              <a:t>rativi</a:t>
            </a:r>
            <a:endParaRPr lang="it-IT" sz="2400" b="1" dirty="0" smtClean="0"/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it-IT" sz="2400" b="1" i="1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it-IT" sz="800" b="1" dirty="0" smtClean="0"/>
          </a:p>
          <a:p>
            <a:endParaRPr lang="it-IT" sz="1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Dott. </a:t>
            </a:r>
            <a:r>
              <a:rPr lang="it-IT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Geol</a:t>
            </a:r>
            <a:r>
              <a:rPr lang="it-IT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Simone </a:t>
            </a:r>
            <a:r>
              <a:rPr lang="it-IT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Arrighi</a:t>
            </a:r>
            <a:r>
              <a:rPr lang="it-IT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it-IT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Regione Toscana – Direzione Ambiente ed Energia</a:t>
            </a:r>
          </a:p>
          <a:p>
            <a:r>
              <a:rPr lang="it-IT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Settore Bonifiche e Autorizzazioni Rifiuti</a:t>
            </a:r>
            <a:endParaRPr lang="it-IT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t-IT" sz="2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 maggio 2018 </a:t>
            </a: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it-IT" sz="2200" b="1" i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AULA </a:t>
            </a:r>
            <a:r>
              <a:rPr lang="it-IT" sz="2200" b="1" i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  </a:t>
            </a:r>
            <a:r>
              <a:rPr lang="it-IT" sz="2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ore 14-16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190" y="1745497"/>
            <a:ext cx="4124575" cy="3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46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</TotalTime>
  <Words>47</Words>
  <Application>Microsoft Office PowerPoint</Application>
  <PresentationFormat>Widescreen</PresentationFormat>
  <Paragraphs>16</Paragraphs>
  <Slides>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Tema di Office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utente</dc:creator>
  <cp:lastModifiedBy>pc1</cp:lastModifiedBy>
  <cp:revision>10</cp:revision>
  <dcterms:created xsi:type="dcterms:W3CDTF">2018-04-06T07:44:31Z</dcterms:created>
  <dcterms:modified xsi:type="dcterms:W3CDTF">2018-05-10T08:40:32Z</dcterms:modified>
</cp:coreProperties>
</file>