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D4ED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44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CE73-1927-469E-A987-E627B126ADD7}" type="datetimeFigureOut">
              <a:rPr lang="it-IT" smtClean="0"/>
              <a:t>07/05/2018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36D65-17F3-4CA2-B496-BCCB0A24A75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87832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CE73-1927-469E-A987-E627B126ADD7}" type="datetimeFigureOut">
              <a:rPr lang="it-IT" smtClean="0"/>
              <a:t>07/05/2018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36D65-17F3-4CA2-B496-BCCB0A24A75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322214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CE73-1927-469E-A987-E627B126ADD7}" type="datetimeFigureOut">
              <a:rPr lang="it-IT" smtClean="0"/>
              <a:t>07/05/2018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36D65-17F3-4CA2-B496-BCCB0A24A75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19166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CE73-1927-469E-A987-E627B126ADD7}" type="datetimeFigureOut">
              <a:rPr lang="it-IT" smtClean="0"/>
              <a:t>07/05/2018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36D65-17F3-4CA2-B496-BCCB0A24A75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291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CE73-1927-469E-A987-E627B126ADD7}" type="datetimeFigureOut">
              <a:rPr lang="it-IT" smtClean="0"/>
              <a:t>07/05/2018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36D65-17F3-4CA2-B496-BCCB0A24A75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21786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CE73-1927-469E-A987-E627B126ADD7}" type="datetimeFigureOut">
              <a:rPr lang="it-IT" smtClean="0"/>
              <a:t>07/05/2018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36D65-17F3-4CA2-B496-BCCB0A24A75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0948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CE73-1927-469E-A987-E627B126ADD7}" type="datetimeFigureOut">
              <a:rPr lang="it-IT" smtClean="0"/>
              <a:t>07/05/2018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36D65-17F3-4CA2-B496-BCCB0A24A75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79912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CE73-1927-469E-A987-E627B126ADD7}" type="datetimeFigureOut">
              <a:rPr lang="it-IT" smtClean="0"/>
              <a:t>07/05/2018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36D65-17F3-4CA2-B496-BCCB0A24A75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58367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CE73-1927-469E-A987-E627B126ADD7}" type="datetimeFigureOut">
              <a:rPr lang="it-IT" smtClean="0"/>
              <a:t>07/05/2018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36D65-17F3-4CA2-B496-BCCB0A24A75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7074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CE73-1927-469E-A987-E627B126ADD7}" type="datetimeFigureOut">
              <a:rPr lang="it-IT" smtClean="0"/>
              <a:t>07/05/2018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36D65-17F3-4CA2-B496-BCCB0A24A75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92383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74CE73-1927-469E-A987-E627B126ADD7}" type="datetimeFigureOut">
              <a:rPr lang="it-IT" smtClean="0"/>
              <a:t>07/05/2018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136D65-17F3-4CA2-B496-BCCB0A24A75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1034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74CE73-1927-469E-A987-E627B126ADD7}" type="datetimeFigureOut">
              <a:rPr lang="it-IT" smtClean="0"/>
              <a:t>07/05/2018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36D65-17F3-4CA2-B496-BCCB0A24A75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93658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7000">
              <a:schemeClr val="tx1"/>
            </a:gs>
            <a:gs pos="53000">
              <a:schemeClr val="accent1">
                <a:lumMod val="45000"/>
                <a:lumOff val="55000"/>
              </a:schemeClr>
            </a:gs>
            <a:gs pos="68000">
              <a:schemeClr val="accent1">
                <a:lumMod val="45000"/>
                <a:lumOff val="55000"/>
              </a:schemeClr>
            </a:gs>
            <a:gs pos="83000">
              <a:srgbClr val="ABD4ED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796687" y="195791"/>
            <a:ext cx="1045767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3200" b="1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Martedì 15 maggio 2018, </a:t>
            </a:r>
            <a:r>
              <a:rPr lang="it-IT" sz="3200" b="1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Dipartimento </a:t>
            </a:r>
            <a:r>
              <a:rPr lang="it-IT" sz="3200" b="1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 Scienze della Terra</a:t>
            </a:r>
          </a:p>
          <a:p>
            <a:pPr algn="ctr"/>
            <a:r>
              <a:rPr lang="it-IT" sz="3200" b="1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Via S. Maria 53, </a:t>
            </a:r>
            <a:r>
              <a:rPr lang="it-IT" sz="3200" b="1" dirty="0" smtClean="0">
                <a:ln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74000">
                        <a:schemeClr val="accent1">
                          <a:lumMod val="45000"/>
                          <a:lumOff val="55000"/>
                        </a:schemeClr>
                      </a:gs>
                      <a:gs pos="83000">
                        <a:schemeClr val="accent1">
                          <a:lumMod val="45000"/>
                          <a:lumOff val="55000"/>
                        </a:schemeClr>
                      </a:gs>
                      <a:gs pos="100000">
                        <a:schemeClr val="accent1">
                          <a:lumMod val="30000"/>
                          <a:lumOff val="70000"/>
                        </a:schemeClr>
                      </a:gs>
                    </a:gsLst>
                    <a:lin ang="5400000" scaled="1"/>
                  </a:gra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Pisa</a:t>
            </a:r>
            <a:endParaRPr lang="it-IT" sz="3200" b="1" dirty="0" smtClean="0">
              <a:ln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74000">
                      <a:schemeClr val="accent1">
                        <a:lumMod val="45000"/>
                        <a:lumOff val="55000"/>
                      </a:schemeClr>
                    </a:gs>
                    <a:gs pos="83000">
                      <a:schemeClr val="accent1">
                        <a:lumMod val="45000"/>
                        <a:lumOff val="55000"/>
                      </a:schemeClr>
                    </a:gs>
                    <a:gs pos="100000">
                      <a:schemeClr val="accent1">
                        <a:lumMod val="30000"/>
                        <a:lumOff val="70000"/>
                      </a:schemeClr>
                    </a:gs>
                  </a:gsLst>
                  <a:lin ang="5400000" scaled="1"/>
                </a:gra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652" y="1580786"/>
            <a:ext cx="10170544" cy="5085272"/>
          </a:xfrm>
          <a:prstGeom prst="rect">
            <a:avLst/>
          </a:prstGeom>
          <a:effectLst>
            <a:glow rad="139700">
              <a:schemeClr val="tx1"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986353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17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di Office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utente</dc:creator>
  <cp:lastModifiedBy>pc1</cp:lastModifiedBy>
  <cp:revision>4</cp:revision>
  <dcterms:created xsi:type="dcterms:W3CDTF">2018-04-26T17:55:09Z</dcterms:created>
  <dcterms:modified xsi:type="dcterms:W3CDTF">2018-05-07T07:44:37Z</dcterms:modified>
</cp:coreProperties>
</file>