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9601200" cy="12801600" type="A3"/>
  <p:notesSz cx="6858000" cy="9144000"/>
  <p:defaultTextStyle>
    <a:defPPr>
      <a:defRPr lang="en-US"/>
    </a:defPPr>
    <a:lvl1pPr marL="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64008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7" d="100"/>
          <a:sy n="57" d="100"/>
        </p:scale>
        <p:origin x="3012" y="96"/>
      </p:cViewPr>
      <p:guideLst>
        <p:guide orient="horz" pos="4032"/>
        <p:guide pos="30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976794"/>
            <a:ext cx="8161020" cy="274404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86499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83558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8226214"/>
            <a:ext cx="8161020" cy="2542540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5425865"/>
            <a:ext cx="8161020" cy="280034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212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397" y="5576993"/>
            <a:ext cx="4457224" cy="1576789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0640" y="5576993"/>
            <a:ext cx="4457224" cy="1576789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8733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865544"/>
            <a:ext cx="4242197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" y="4059766"/>
            <a:ext cx="4242197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277" y="2865544"/>
            <a:ext cx="4243864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7" y="4059766"/>
            <a:ext cx="4243864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0892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5411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85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09693"/>
            <a:ext cx="3158729" cy="216916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02" y="509694"/>
            <a:ext cx="5367338" cy="10925811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060" y="2678854"/>
            <a:ext cx="3158729" cy="8756651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0914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02" y="8961120"/>
            <a:ext cx="5760720" cy="105791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902" y="1143847"/>
            <a:ext cx="5760720" cy="768096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902" y="10019031"/>
            <a:ext cx="5760720" cy="1502409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62369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10318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9248" y="957158"/>
            <a:ext cx="2268616" cy="203877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397" y="957158"/>
            <a:ext cx="6645831" cy="203877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5784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6A7D0-2D5C-D64B-BC40-0B82D70C45A0}" type="datetimeFigureOut">
              <a:rPr lang="it-IT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07/05/2018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11865187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CCDAC-DE5B-E943-A44A-C0877D9C96B1}" type="slidenum">
              <a:rPr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‹N›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7320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4008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640080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640080" rtl="0" eaLnBrk="1" latinLnBrk="0" hangingPunct="1">
        <a:spcBef>
          <a:spcPct val="20000"/>
        </a:spcBef>
        <a:buFont typeface="Arial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640080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64008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640080" rtl="0" eaLnBrk="1" latinLnBrk="0" hangingPunct="1">
        <a:spcBef>
          <a:spcPct val="20000"/>
        </a:spcBef>
        <a:buFont typeface="Arial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64008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64008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67263" y="640751"/>
            <a:ext cx="9063851" cy="1144919"/>
          </a:xfrm>
          <a:prstGeom prst="rect">
            <a:avLst/>
          </a:prstGeom>
        </p:spPr>
        <p:txBody>
          <a:bodyPr wrap="square" lIns="128005" tIns="64003" rIns="128005" bIns="64003">
            <a:spAutoFit/>
          </a:bodyPr>
          <a:lstStyle/>
          <a:p>
            <a:pPr algn="ctr">
              <a:defRPr/>
            </a:pPr>
            <a:r>
              <a:rPr lang="en-US" sz="1600" b="1" i="1" dirty="0">
                <a:solidFill>
                  <a:srgbClr val="FFFFFF"/>
                </a:solidFill>
                <a:latin typeface="Calibri"/>
                <a:cs typeface="Calibri"/>
              </a:rPr>
              <a:t>Corso di Geologia Planetaria e Cosmochimica</a:t>
            </a:r>
          </a:p>
          <a:p>
            <a:pPr algn="ctr">
              <a:defRPr/>
            </a:pPr>
            <a:r>
              <a:rPr lang="en-US" sz="1600" b="1" i="1" dirty="0">
                <a:solidFill>
                  <a:srgbClr val="FFFFFF"/>
                </a:solidFill>
                <a:latin typeface="Calibri"/>
                <a:cs typeface="Calibri"/>
              </a:rPr>
              <a:t>Corso di Dottorato Regionale di Scienze della Terra "Pegaso" </a:t>
            </a:r>
          </a:p>
          <a:p>
            <a:pPr algn="ctr"/>
            <a:endParaRPr lang="en-US" sz="600" b="1" i="1" dirty="0" err="1">
              <a:solidFill>
                <a:srgbClr val="FFFFFF"/>
              </a:solidFill>
              <a:latin typeface="Calibri"/>
              <a:cs typeface="Calibri"/>
            </a:endParaRPr>
          </a:p>
          <a:p>
            <a:pPr algn="ctr"/>
            <a:r>
              <a:rPr lang="en-US" sz="2800" b="1" i="1" dirty="0" err="1">
                <a:solidFill>
                  <a:srgbClr val="FFFFFF"/>
                </a:solidFill>
                <a:latin typeface="Calibri"/>
                <a:cs typeface="Calibri"/>
              </a:rPr>
              <a:t>AVVISO DI SEMINARIO</a:t>
            </a:r>
            <a:endParaRPr lang="en-US" sz="2800" b="1" i="1" dirty="0">
              <a:solidFill>
                <a:srgbClr val="FFFFFF"/>
              </a:solidFill>
              <a:latin typeface="Calibri"/>
              <a:cs typeface="Calibri"/>
            </a:endParaRPr>
          </a:p>
        </p:txBody>
      </p:sp>
      <p:pic>
        <p:nvPicPr>
          <p:cNvPr id="8" name="Immagine 1" descr="exoplanets-many-habitable-worlds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88" y="5951903"/>
            <a:ext cx="9676391" cy="5441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-46188" y="11480710"/>
            <a:ext cx="9676391" cy="1052586"/>
          </a:xfrm>
          <a:prstGeom prst="rect">
            <a:avLst/>
          </a:prstGeom>
        </p:spPr>
        <p:txBody>
          <a:bodyPr wrap="square" lIns="128005" tIns="64003" rIns="128005" bIns="64003">
            <a:spAutoFit/>
          </a:bodyPr>
          <a:lstStyle/>
          <a:p>
            <a:pPr algn="ctr">
              <a:defRPr/>
            </a:pPr>
            <a:r>
              <a:rPr lang="en-US" sz="2000" b="1" dirty="0" err="1">
                <a:solidFill>
                  <a:srgbClr val="FFFFFF"/>
                </a:solidFill>
                <a:latin typeface="Calibri"/>
                <a:cs typeface="Calibri"/>
              </a:rPr>
              <a:t>giovedi</a:t>
            </a:r>
            <a:r>
              <a:rPr lang="en-US" sz="2000" b="1" dirty="0">
                <a:solidFill>
                  <a:srgbClr val="FFFFFF"/>
                </a:solidFill>
                <a:latin typeface="Calibri"/>
                <a:cs typeface="Calibri"/>
              </a:rPr>
              <a:t> 17 </a:t>
            </a:r>
            <a:r>
              <a:rPr lang="en-US" sz="2000" b="1" dirty="0" err="1">
                <a:solidFill>
                  <a:srgbClr val="FFFFFF"/>
                </a:solidFill>
                <a:latin typeface="Calibri"/>
                <a:cs typeface="Calibri"/>
              </a:rPr>
              <a:t>maggio</a:t>
            </a:r>
            <a:r>
              <a:rPr lang="en-US" sz="2000" b="1" dirty="0">
                <a:solidFill>
                  <a:srgbClr val="FFFFFF"/>
                </a:solidFill>
                <a:latin typeface="Calibri"/>
                <a:cs typeface="Calibri"/>
              </a:rPr>
              <a:t>, 2018,  </a:t>
            </a:r>
            <a:r>
              <a:rPr lang="en-US" sz="2000" b="1">
                <a:solidFill>
                  <a:srgbClr val="FFFFFF"/>
                </a:solidFill>
                <a:latin typeface="Calibri"/>
                <a:cs typeface="Calibri"/>
              </a:rPr>
              <a:t>ore </a:t>
            </a:r>
            <a:r>
              <a:rPr lang="en-US" sz="2000" b="1" smtClean="0">
                <a:solidFill>
                  <a:srgbClr val="FFFFFF"/>
                </a:solidFill>
                <a:latin typeface="Calibri"/>
                <a:cs typeface="Calibri"/>
              </a:rPr>
              <a:t>15:30</a:t>
            </a:r>
            <a:r>
              <a:rPr lang="en-US" sz="2000" b="1" dirty="0">
                <a:solidFill>
                  <a:srgbClr val="FFFFFF"/>
                </a:solidFill>
                <a:latin typeface="Calibri"/>
                <a:cs typeface="Calibri"/>
              </a:rPr>
              <a:t>, aula C</a:t>
            </a:r>
          </a:p>
          <a:p>
            <a:pPr algn="ctr"/>
            <a:r>
              <a:rPr lang="en-US" sz="2000" b="1" dirty="0" err="1">
                <a:solidFill>
                  <a:srgbClr val="FFFFFF"/>
                </a:solidFill>
                <a:latin typeface="Calibri"/>
                <a:cs typeface="Calibri"/>
              </a:rPr>
              <a:t>Dipartimento</a:t>
            </a:r>
            <a:r>
              <a:rPr lang="en-US" sz="2000" b="1" dirty="0">
                <a:solidFill>
                  <a:srgbClr val="FFFFFF"/>
                </a:solidFill>
                <a:latin typeface="Calibri"/>
                <a:cs typeface="Calibri"/>
              </a:rPr>
              <a:t> di </a:t>
            </a:r>
            <a:r>
              <a:rPr lang="en-US" sz="2000" b="1" dirty="0" err="1">
                <a:solidFill>
                  <a:srgbClr val="FFFFFF"/>
                </a:solidFill>
                <a:latin typeface="Calibri"/>
                <a:cs typeface="Calibri"/>
              </a:rPr>
              <a:t>Scienze</a:t>
            </a:r>
            <a:r>
              <a:rPr lang="en-US" sz="20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Calibri"/>
                <a:cs typeface="Calibri"/>
              </a:rPr>
              <a:t>della</a:t>
            </a:r>
            <a:r>
              <a:rPr lang="en-US" sz="2000" b="1" dirty="0">
                <a:solidFill>
                  <a:srgbClr val="FFFFFF"/>
                </a:solidFill>
                <a:latin typeface="Calibri"/>
                <a:cs typeface="Calibri"/>
              </a:rPr>
              <a:t> Terra, </a:t>
            </a:r>
            <a:r>
              <a:rPr lang="en-US" sz="2000" b="1" dirty="0" err="1">
                <a:solidFill>
                  <a:srgbClr val="FFFFFF"/>
                </a:solidFill>
                <a:latin typeface="Calibri"/>
                <a:cs typeface="Calibri"/>
              </a:rPr>
              <a:t>Università</a:t>
            </a:r>
            <a:r>
              <a:rPr lang="en-US" sz="2000" b="1" dirty="0">
                <a:solidFill>
                  <a:srgbClr val="FFFFFF"/>
                </a:solidFill>
                <a:latin typeface="Calibri"/>
                <a:cs typeface="Calibri"/>
              </a:rPr>
              <a:t> di Pisa</a:t>
            </a:r>
          </a:p>
          <a:p>
            <a:pPr algn="ctr"/>
            <a:r>
              <a:rPr lang="en-US" sz="2000" b="1" i="1" dirty="0">
                <a:solidFill>
                  <a:srgbClr val="FFFFFF"/>
                </a:solidFill>
                <a:latin typeface="Calibri"/>
                <a:cs typeface="Calibri"/>
              </a:rPr>
              <a:t>info:  luigi.folco@unipi.it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5167" y="2061791"/>
            <a:ext cx="8490652" cy="1776887"/>
          </a:xfrm>
          <a:prstGeom prst="rect">
            <a:avLst/>
          </a:prstGeom>
          <a:noFill/>
        </p:spPr>
        <p:txBody>
          <a:bodyPr wrap="square" lIns="128005" tIns="64003" rIns="128005" bIns="64003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4400" b="1" i="1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Calibri"/>
                <a:cs typeface="Calibri"/>
              </a:rPr>
              <a:t>Una infinita moltitudine? </a:t>
            </a:r>
          </a:p>
          <a:p>
            <a:pPr algn="ctr">
              <a:lnSpc>
                <a:spcPct val="80000"/>
              </a:lnSpc>
            </a:pPr>
            <a:r>
              <a:rPr lang="en-US" sz="4400" b="1" i="1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Calibri"/>
                <a:cs typeface="Calibri"/>
              </a:rPr>
              <a:t>Alla ricerca di pianeti abitabili fra geologia planetaria e astrobiologia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493" y="4275868"/>
            <a:ext cx="9063851" cy="1298807"/>
          </a:xfrm>
          <a:prstGeom prst="rect">
            <a:avLst/>
          </a:prstGeom>
        </p:spPr>
        <p:txBody>
          <a:bodyPr wrap="square" lIns="128005" tIns="64003" rIns="128005" bIns="64003">
            <a:spAutoFit/>
          </a:bodyPr>
          <a:lstStyle/>
          <a:p>
            <a:r>
              <a:rPr lang="en-US" sz="2800" b="1" i="1" dirty="0" err="1">
                <a:solidFill>
                  <a:srgbClr val="FFFFFF"/>
                </a:solidFill>
                <a:latin typeface="Calibri"/>
                <a:cs typeface="Calibri"/>
              </a:rPr>
              <a:t>Antonello PROVENZALE</a:t>
            </a:r>
          </a:p>
          <a:p>
            <a:r>
              <a:rPr lang="en-US" sz="1600" b="1" i="1" dirty="0">
                <a:solidFill>
                  <a:srgbClr val="FFFFFF"/>
                </a:solidFill>
                <a:latin typeface="Calibri"/>
                <a:cs typeface="Calibri"/>
              </a:rPr>
              <a:t>Istituto di Geoscienze e Georisorse, Pisa</a:t>
            </a:r>
          </a:p>
          <a:p>
            <a:r>
              <a:rPr lang="en-US" sz="1600" b="1" i="1" dirty="0">
                <a:solidFill>
                  <a:srgbClr val="FFFFFF"/>
                </a:solidFill>
                <a:latin typeface="Calibri"/>
                <a:cs typeface="Calibri"/>
              </a:rPr>
              <a:t>Dipartimento di Scienze del Sistema Terrae Tecnologie per l’Ambiente</a:t>
            </a:r>
          </a:p>
          <a:p>
            <a:r>
              <a:rPr lang="en-US" sz="1600" b="1" i="1" dirty="0">
                <a:solidFill>
                  <a:srgbClr val="FFFFFF"/>
                </a:solidFill>
                <a:latin typeface="Calibri"/>
                <a:cs typeface="Calibri"/>
              </a:rPr>
              <a:t>Consiglio Nazionale delle Ricerche</a:t>
            </a:r>
          </a:p>
        </p:txBody>
      </p:sp>
      <p:pic>
        <p:nvPicPr>
          <p:cNvPr id="17" name="Picture 16" descr="Logo DST pantone541 trasparente.png"/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64" y="119620"/>
            <a:ext cx="1656071" cy="1226998"/>
          </a:xfrm>
          <a:prstGeom prst="rect">
            <a:avLst/>
          </a:prstGeom>
        </p:spPr>
      </p:pic>
      <p:pic>
        <p:nvPicPr>
          <p:cNvPr id="12" name="Picture 11" descr="CNR_logo.svg.png"/>
          <p:cNvPicPr>
            <a:picLocks noChangeAspect="1"/>
          </p:cNvPicPr>
          <p:nvPr/>
        </p:nvPicPr>
        <p:blipFill rotWithShape="1">
          <a:blip r:embed="rId5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852"/>
          <a:stretch/>
        </p:blipFill>
        <p:spPr>
          <a:xfrm>
            <a:off x="7664518" y="1006305"/>
            <a:ext cx="1682685" cy="226875"/>
          </a:xfrm>
          <a:prstGeom prst="rect">
            <a:avLst/>
          </a:prstGeom>
        </p:spPr>
      </p:pic>
      <p:pic>
        <p:nvPicPr>
          <p:cNvPr id="13" name="Picture 12" descr="CNR_logo.svg.png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4439"/>
          <a:stretch/>
        </p:blipFill>
        <p:spPr>
          <a:xfrm>
            <a:off x="8112816" y="186749"/>
            <a:ext cx="1060717" cy="80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45545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79</Words>
  <Application>Microsoft Office PowerPoint</Application>
  <PresentationFormat>Formato A3 (297x420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4" baseType="lpstr">
      <vt:lpstr>Arial</vt:lpstr>
      <vt:lpstr>Calibri</vt:lpstr>
      <vt:lpstr>1_Office Theme</vt:lpstr>
      <vt:lpstr>Presentazione standard di PowerPoint</vt:lpstr>
    </vt:vector>
  </TitlesOfParts>
  <Company>MNA-SI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luigi folco</dc:creator>
  <cp:lastModifiedBy>pc1</cp:lastModifiedBy>
  <cp:revision>9</cp:revision>
  <cp:lastPrinted>2018-04-24T07:39:36Z</cp:lastPrinted>
  <dcterms:created xsi:type="dcterms:W3CDTF">2018-04-23T15:58:21Z</dcterms:created>
  <dcterms:modified xsi:type="dcterms:W3CDTF">2018-05-07T07:04:03Z</dcterms:modified>
</cp:coreProperties>
</file>