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1"/>
  </p:sldMasterIdLst>
  <p:sldIdLst>
    <p:sldId id="258" r:id="rId2"/>
  </p:sldIdLst>
  <p:sldSz cx="9144000" cy="5715000" type="screen16x10"/>
  <p:notesSz cx="6858000" cy="9144000"/>
  <p:defaultTextStyle>
    <a:defPPr>
      <a:defRPr lang="en-US"/>
    </a:defPPr>
    <a:lvl1pPr marL="0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92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783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675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566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457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348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240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132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93"/>
  </p:normalViewPr>
  <p:slideViewPr>
    <p:cSldViewPr snapToGrid="0" snapToObjects="1">
      <p:cViewPr varScale="1">
        <p:scale>
          <a:sx n="89" d="100"/>
          <a:sy n="89" d="100"/>
        </p:scale>
        <p:origin x="786" y="78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A972355-D2A5-4596-88A7-878E396A7E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41650" y="0"/>
            <a:ext cx="3306108" cy="3802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41D30BF-E39F-44DE-B544-EAF826105E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457" r="35032"/>
          <a:stretch/>
        </p:blipFill>
        <p:spPr>
          <a:xfrm>
            <a:off x="6098130" y="0"/>
            <a:ext cx="3045869" cy="381549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3DDFCF7-07A6-4A76-BF83-68F99CDE9D82}"/>
              </a:ext>
            </a:extLst>
          </p:cNvPr>
          <p:cNvSpPr/>
          <p:nvPr userDrawn="1"/>
        </p:nvSpPr>
        <p:spPr>
          <a:xfrm>
            <a:off x="-1" y="3797513"/>
            <a:ext cx="9144000" cy="190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/>
          <p:cNvPicPr/>
          <p:nvPr userDrawn="1"/>
        </p:nvPicPr>
        <p:blipFill rotWithShape="1">
          <a:blip r:embed="rId4"/>
          <a:srcRect b="34775"/>
          <a:stretch/>
        </p:blipFill>
        <p:spPr>
          <a:xfrm>
            <a:off x="-1" y="5595337"/>
            <a:ext cx="9144001" cy="119663"/>
          </a:xfrm>
          <a:prstGeom prst="rect">
            <a:avLst/>
          </a:prstGeom>
        </p:spPr>
      </p:pic>
      <p:pic>
        <p:nvPicPr>
          <p:cNvPr id="15" name="Picture 14"/>
          <p:cNvPicPr/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70" y="4044398"/>
            <a:ext cx="1045425" cy="5681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36924"/>
            <a:ext cx="914400" cy="4907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9ECE811-E50B-4105-B174-0354B586BD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/>
          <a:srcRect l="30826" r="14678"/>
          <a:stretch/>
        </p:blipFill>
        <p:spPr>
          <a:xfrm>
            <a:off x="0" y="0"/>
            <a:ext cx="3041649" cy="381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891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122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561DD99-E9E2-4338-87DA-8EB6B1253FC2}"/>
              </a:ext>
            </a:extLst>
          </p:cNvPr>
          <p:cNvSpPr txBox="1"/>
          <p:nvPr/>
        </p:nvSpPr>
        <p:spPr>
          <a:xfrm>
            <a:off x="2516614" y="3942057"/>
            <a:ext cx="56861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Ground-based radar interferometry</a:t>
            </a:r>
          </a:p>
          <a:p>
            <a:r>
              <a:rPr lang="en-GB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Principles, applications and future developments</a:t>
            </a:r>
          </a:p>
          <a:p>
            <a:r>
              <a:rPr lang="en-GB" sz="1600" dirty="0">
                <a:solidFill>
                  <a:srgbClr val="D726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Alberto Michelini, IDS </a:t>
            </a:r>
            <a:r>
              <a:rPr lang="en-GB" sz="1600" dirty="0" err="1">
                <a:solidFill>
                  <a:srgbClr val="D726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GeoRadar</a:t>
            </a:r>
            <a:r>
              <a:rPr lang="it-IT" sz="1600" dirty="0">
                <a:solidFill>
                  <a:srgbClr val="D726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it-IT" sz="1600" dirty="0">
                <a:solidFill>
                  <a:srgbClr val="D726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GB" sz="1600" baseline="30000" dirty="0" err="1">
                <a:solidFill>
                  <a:srgbClr val="D726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600" dirty="0">
                <a:solidFill>
                  <a:srgbClr val="D726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600" dirty="0">
                <a:solidFill>
                  <a:srgbClr val="D726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May 2018, 16:30 </a:t>
            </a:r>
          </a:p>
          <a:p>
            <a:r>
              <a:rPr lang="it-IT" sz="1600" dirty="0">
                <a:solidFill>
                  <a:srgbClr val="D726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Earth Sciences Department, Room </a:t>
            </a:r>
            <a:r>
              <a:rPr lang="it-IT" sz="1600" dirty="0" smtClean="0">
                <a:solidFill>
                  <a:srgbClr val="D726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(Via S. Maria, 53</a:t>
            </a:r>
            <a:r>
              <a:rPr lang="it-IT" sz="1600" smtClean="0">
                <a:solidFill>
                  <a:srgbClr val="D726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Pisa)</a:t>
            </a:r>
            <a:endParaRPr lang="it-IT" sz="1600" dirty="0">
              <a:solidFill>
                <a:srgbClr val="D726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900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Presentation_16-10</Template>
  <TotalTime>905</TotalTime>
  <Words>36</Words>
  <Application>Microsoft Office PowerPoint</Application>
  <PresentationFormat>Presentazione su schermo (16:10)</PresentationFormat>
  <Paragraphs>5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MICHELINI Alberto</dc:creator>
  <cp:lastModifiedBy>utente</cp:lastModifiedBy>
  <cp:revision>9</cp:revision>
  <dcterms:created xsi:type="dcterms:W3CDTF">2018-04-26T16:21:58Z</dcterms:created>
  <dcterms:modified xsi:type="dcterms:W3CDTF">2018-04-28T09:17:34Z</dcterms:modified>
</cp:coreProperties>
</file>