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3045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1689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8577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1948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3655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4687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9957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7559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6005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8476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6911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CE3C6-AA0B-44F3-BEE5-89ACB582A200}" type="datetimeFigureOut">
              <a:rPr lang="it-IT" smtClean="0"/>
              <a:t>26/04/2018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0F990-CC91-4E3D-8A29-202FCC0A9A9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32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5958" cy="685800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128337" y="4251156"/>
            <a:ext cx="69622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Giovedì 10 maggio 2018</a:t>
            </a:r>
          </a:p>
          <a:p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DIPARTIMENTO DI SCIENZE DELLA TERRA</a:t>
            </a:r>
          </a:p>
          <a:p>
            <a:endParaRPr lang="it-IT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 S.  </a:t>
            </a:r>
            <a:r>
              <a:rPr lang="it-IT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 53, Pisa</a:t>
            </a:r>
            <a:endParaRPr lang="it-IT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AULA «C» (Primo Piano)</a:t>
            </a:r>
          </a:p>
          <a:p>
            <a:endParaRPr lang="it-IT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Ore 13,30-14,30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594505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26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utente</cp:lastModifiedBy>
  <cp:revision>4</cp:revision>
  <dcterms:created xsi:type="dcterms:W3CDTF">2018-04-26T13:09:01Z</dcterms:created>
  <dcterms:modified xsi:type="dcterms:W3CDTF">2018-04-26T15:40:15Z</dcterms:modified>
</cp:coreProperties>
</file>