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>
        <p:scale>
          <a:sx n="57" d="100"/>
          <a:sy n="57" d="100"/>
        </p:scale>
        <p:origin x="-402" y="-8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01/05/2018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329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01/05/2018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39777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01/05/2018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8525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01/05/2018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2341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01/05/2018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06353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01/05/2018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0142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01/05/2018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09093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01/05/2018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48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01/05/2018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21637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01/05/2018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69453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01/05/2018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27131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98BC7-F325-4A89-8AB4-F8DFB0001B65}" type="datetimeFigureOut">
              <a:rPr lang="it-IT" smtClean="0"/>
              <a:t>01/05/2018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588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alpha val="1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847898" y="98782"/>
            <a:ext cx="10673542" cy="62181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it-IT" sz="17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Dipartimento di Scienze della Terra</a:t>
            </a:r>
          </a:p>
          <a:p>
            <a:pPr algn="ctr">
              <a:spcAft>
                <a:spcPts val="1000"/>
              </a:spcAft>
            </a:pPr>
            <a:r>
              <a:rPr lang="it-IT" sz="17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Via S. Maria 53 </a:t>
            </a:r>
            <a:r>
              <a:rPr lang="it-IT" sz="17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Pisa</a:t>
            </a:r>
          </a:p>
          <a:p>
            <a:pPr algn="ctr">
              <a:spcAft>
                <a:spcPts val="1000"/>
              </a:spcAft>
            </a:pPr>
            <a:r>
              <a:rPr lang="it-IT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 </a:t>
            </a:r>
            <a:r>
              <a:rPr lang="it-IT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Piano di Assetto Idrogeologico (PAI) e il Piano di Gestione Rischio Alluvione (PGRA</a:t>
            </a:r>
            <a:r>
              <a:rPr lang="it-IT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it-IT" sz="22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it-IT" sz="2400" b="1" i="1" dirty="0">
              <a:cs typeface="Times New Roman" panose="02020603050405020304" pitchFamily="18" charset="0"/>
            </a:endParaRPr>
          </a:p>
          <a:p>
            <a:endParaRPr lang="it-IT" sz="1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30338"/>
            <a:endParaRPr lang="it-IT" sz="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30338"/>
            <a:endParaRPr lang="it-IT" sz="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30338"/>
            <a:endParaRPr lang="it-IT" sz="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84138"/>
            <a:r>
              <a:rPr lang="it-IT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Dott</a:t>
            </a:r>
            <a:r>
              <a:rPr lang="it-IT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it-IT" sz="1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Geol</a:t>
            </a:r>
            <a:r>
              <a:rPr lang="it-IT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Nicola Del Seppia, </a:t>
            </a:r>
            <a:r>
              <a:rPr lang="it-IT" sz="1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PhD</a:t>
            </a:r>
            <a:endParaRPr lang="it-IT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563"/>
            <a:r>
              <a:rPr lang="it-IT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Autorità di Bacino Distrettuale Appennino Settentrionale</a:t>
            </a:r>
          </a:p>
          <a:p>
            <a:pPr marL="182563"/>
            <a:r>
              <a:rPr lang="it-IT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Responsabile Settore «Studi, Ricerche e Progetti Europei»</a:t>
            </a:r>
            <a:endParaRPr lang="it-IT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30338"/>
            <a:endParaRPr lang="it-IT" sz="800" b="1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1000"/>
              </a:spcAft>
            </a:pPr>
            <a:r>
              <a:rPr lang="it-IT" sz="21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 maggio 2018 </a:t>
            </a:r>
          </a:p>
          <a:p>
            <a:pPr algn="ctr">
              <a:spcAft>
                <a:spcPts val="1000"/>
              </a:spcAft>
            </a:pPr>
            <a:r>
              <a:rPr lang="it-IT" sz="21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AULA C  ore 14.30-16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8110" y="1563889"/>
            <a:ext cx="384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Utente Microsoft\Desktop\IMG_023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730" y="1537969"/>
            <a:ext cx="216000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946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886</TotalTime>
  <Words>61</Words>
  <Application>Microsoft Office PowerPoint</Application>
  <PresentationFormat>Personalizzato</PresentationFormat>
  <Paragraphs>18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2" baseType="lpstr">
      <vt:lpstr>Tema di Office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utente</dc:creator>
  <cp:lastModifiedBy>Lolli</cp:lastModifiedBy>
  <cp:revision>17</cp:revision>
  <dcterms:created xsi:type="dcterms:W3CDTF">2018-04-06T07:44:31Z</dcterms:created>
  <dcterms:modified xsi:type="dcterms:W3CDTF">2018-05-01T22:50:53Z</dcterms:modified>
</cp:coreProperties>
</file>