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6" d="100"/>
          <a:sy n="56" d="100"/>
        </p:scale>
        <p:origin x="1714" y="7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0C21BA-4469-48A0-BDD1-9BDC776CD1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7D598FB-B1C0-48B8-BFA2-3C48338769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412C359-C6F1-46D1-8009-CEFF5AADB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8385EFF-832E-47F3-9367-BA29243AF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F2F81DF-1E1C-4EA7-B921-A1E539A21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5954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77C780-4E37-4DB0-8681-0FD07AEF8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EF98418-892B-4CB0-8546-647A59875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7AB2FE5-6BF6-409C-8FF0-E84BA894B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CABFFCA-946E-424D-8773-130254879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71F13D3-F126-400B-BE1E-794A66C97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6071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96A1538-DA47-4FED-9D25-3141AFBDD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A1A00D1-10A4-4AF5-A95A-A9739DF9F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B6A4785-36CF-4283-BE02-8EA105BCA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6BD1795-7A45-4815-9BD1-FC508A72C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6144A58-4E31-43A3-814B-FDB0FBB6B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4200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83B3F0-A41D-495A-B6CF-7F9E92C24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26834BC-7EF0-422F-A3E7-3766DF249E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25A3608-A236-47CB-B228-B394604CD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C54EB03-3DBA-4C3E-B2AF-E87F9C2E3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4E7F968-38C6-498C-ABD1-6744996A5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5E64752-0019-4508-B78A-0B5CDDB2F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5843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547896-2479-4FC0-908A-98EFBEF0A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69DEE93-09CC-4D8D-83B9-99875D502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7D485E8-0FBC-4673-ADB5-24B8A025F4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2FC47145-CF72-42E1-8643-C4228C7DBC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93603D0-231D-4415-8490-ACDC5D965A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0A107D0B-718E-4963-90BA-33156146E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E052AC3-509B-40C5-8BE3-2780D61A7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1C33360E-BA43-4730-B184-5FDD82CAE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4362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FDE9E9B-14EB-4AAC-9FAC-66D48988B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4821C4A-1B25-4478-838B-CA76FB3DF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320FD3AB-D5D6-4943-BC49-F9077A08A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BE1FFC7-F621-4A34-8811-16A547D47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1680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4ED8EE9-2A35-46C5-A976-31A01EB0D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11140FE4-BF54-49DC-9C8B-889FFA9EA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9EA45DE-A828-425E-8A68-BD92E6FA8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3218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7D3C1A-CFB8-4EBB-A1A9-37E0CBCCD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167FF06-1F53-402B-A1FB-76E6A91395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E67E1F7-BF58-49CA-87BB-9F1BB5AA7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1CAB8C4-2C17-4A52-9944-07C284CAF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072C341-E0A1-4C78-A242-B168933DF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A559DF2-F86C-4986-A0E9-079A35A62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337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1456A6-41DE-4996-9957-E4A44A655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0657300-AA8F-4725-B369-7F1C948DA6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DE1D42F-596F-4779-9BEA-79A42383C1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D6E79B9-4E84-4E9F-A72F-DBE160CBC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49CCF32-62AF-485F-8288-9B8376B10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99C1EA3-14DB-4902-9544-9151B523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4301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600EB89-6446-45B9-93C2-A02A853BD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14D4669-CE1E-4E74-86FB-55A583B150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AAAA5D0-03F0-4E43-BD4C-58B1BE82F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BC1D03D-6F42-4BE8-9553-5C1AD6021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89A5932-2E39-40BE-80C8-2C2D8446A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7647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4076709-917F-4092-8423-AB86D62500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4EAD901-A681-4820-9C91-DFFDB6ED1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8276AE2-E886-4728-A8D3-BED4B14CE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05F4792-6317-4628-B4CA-5C08B4BB7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933878B-CE07-45D4-A4A7-10364EDFC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0699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CD3A0CF8-AFE0-40B6-BAAB-4568BDA55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E23027B-2D1F-4E49-B261-1B1BFA937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34D0EE0-3D3B-4A6C-92C7-5DE8884BDE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93E8F-BE54-40CC-B1AA-6D308B0C1485}" type="datetimeFigureOut">
              <a:rPr lang="it-IT" smtClean="0"/>
              <a:t>03/11/2021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1D6FA1E-57C8-494F-935C-C6582124C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AD1EE2-FA5B-4446-B01D-341A7110E0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1BDFA-8DF1-407D-B400-8FBD190A3B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5891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teams.microsoft.com/l/channel/19%3a2ZTzf2RulBK3UBd8HMY3XPPgNn-MNf7Mj0YodV8vVtw1%40thread.tacv2/Generale?groupId=4122250d-12d8-4d5b-af8f-5a4524652640&amp;tenantId=c7456b31-a220-47f5-be52-473828670aa1" TargetMode="External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enrose tiling - Wikipedia">
            <a:extLst>
              <a:ext uri="{FF2B5EF4-FFF2-40B4-BE49-F238E27FC236}">
                <a16:creationId xmlns:a16="http://schemas.microsoft.com/office/drawing/2014/main" id="{6E840D34-DE34-46E7-A860-8E464C0387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03" t="28185" r="12362" b="3112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Quasicristallo - Wikipedia">
            <a:extLst>
              <a:ext uri="{FF2B5EF4-FFF2-40B4-BE49-F238E27FC236}">
                <a16:creationId xmlns:a16="http://schemas.microsoft.com/office/drawing/2014/main" id="{8443ACE6-D9B9-49C7-A484-FD6B6F723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240" y="3113052"/>
            <a:ext cx="3484693" cy="35638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C4255545-15A5-46E1-9D71-3CF4AEE04442}"/>
              </a:ext>
            </a:extLst>
          </p:cNvPr>
          <p:cNvSpPr txBox="1"/>
          <p:nvPr/>
        </p:nvSpPr>
        <p:spPr>
          <a:xfrm>
            <a:off x="932330" y="233082"/>
            <a:ext cx="10327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Giovedì 11 novembre 2021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E265CC95-7277-408D-B8CD-06DC01E46588}"/>
              </a:ext>
            </a:extLst>
          </p:cNvPr>
          <p:cNvSpPr txBox="1"/>
          <p:nvPr/>
        </p:nvSpPr>
        <p:spPr>
          <a:xfrm>
            <a:off x="932330" y="582704"/>
            <a:ext cx="10327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Dipartimento di Scienze della Terra – Università di Pisa</a:t>
            </a:r>
          </a:p>
          <a:p>
            <a:pPr algn="ctr"/>
            <a:r>
              <a:rPr lang="it-IT" dirty="0"/>
              <a:t>Aula C – Ore 14.15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69549E6A-6060-4C3F-8710-17F53823E0D4}"/>
              </a:ext>
            </a:extLst>
          </p:cNvPr>
          <p:cNvSpPr txBox="1"/>
          <p:nvPr/>
        </p:nvSpPr>
        <p:spPr>
          <a:xfrm>
            <a:off x="1173283" y="1502276"/>
            <a:ext cx="103273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5400" dirty="0"/>
              <a:t>Dai mosaici di Penrose al Trinity Test</a:t>
            </a:r>
          </a:p>
          <a:p>
            <a:pPr algn="ctr"/>
            <a:r>
              <a:rPr lang="it-IT" sz="2800" i="1" dirty="0">
                <a:latin typeface="Garamond" panose="02020404030301010803" pitchFamily="18" charset="0"/>
              </a:rPr>
              <a:t>L’affascinante avventura della scoperta dei quasicristalli</a:t>
            </a:r>
          </a:p>
        </p:txBody>
      </p:sp>
      <p:pic>
        <p:nvPicPr>
          <p:cNvPr id="11" name="Immagine 10" descr="Immagine che contiene persona, uomo, interni&#10;&#10;Descrizione generata automaticamente">
            <a:extLst>
              <a:ext uri="{FF2B5EF4-FFF2-40B4-BE49-F238E27FC236}">
                <a16:creationId xmlns:a16="http://schemas.microsoft.com/office/drawing/2014/main" id="{D27E3AC8-869F-4F4E-8501-2AD8BC06E0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4" b="7396"/>
          <a:stretch/>
        </p:blipFill>
        <p:spPr>
          <a:xfrm>
            <a:off x="8550925" y="2402006"/>
            <a:ext cx="3641075" cy="4455994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6E79B166-0E26-45B2-A80D-B8D66428F8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94" y="148059"/>
            <a:ext cx="1827778" cy="1354217"/>
          </a:xfrm>
          <a:prstGeom prst="rect">
            <a:avLst/>
          </a:prstGeom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D70802A0-F808-4D83-8275-692B79699CBC}"/>
              </a:ext>
            </a:extLst>
          </p:cNvPr>
          <p:cNvSpPr txBox="1"/>
          <p:nvPr/>
        </p:nvSpPr>
        <p:spPr>
          <a:xfrm>
            <a:off x="129697" y="4894997"/>
            <a:ext cx="39468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Prof. Luca Bindi</a:t>
            </a:r>
          </a:p>
          <a:p>
            <a:pPr algn="ctr"/>
            <a:r>
              <a:rPr lang="it-IT" sz="1600" i="1" dirty="0">
                <a:latin typeface="Garamond" panose="02020404030301010803" pitchFamily="18" charset="0"/>
              </a:rPr>
              <a:t>Dipartimento di Scienze della Terra </a:t>
            </a:r>
          </a:p>
          <a:p>
            <a:pPr algn="ctr"/>
            <a:r>
              <a:rPr lang="it-IT" sz="1600" i="1" dirty="0">
                <a:latin typeface="Garamond" panose="02020404030301010803" pitchFamily="18" charset="0"/>
              </a:rPr>
              <a:t>Università degli Studi di Firenze</a:t>
            </a:r>
          </a:p>
        </p:txBody>
      </p:sp>
      <p:pic>
        <p:nvPicPr>
          <p:cNvPr id="5" name="Immagine 4" descr="Immagine che contiene pezzo, fetta, mammifero, mangiato&#10;&#10;Descrizione generata automaticamente">
            <a:extLst>
              <a:ext uri="{FF2B5EF4-FFF2-40B4-BE49-F238E27FC236}">
                <a16:creationId xmlns:a16="http://schemas.microsoft.com/office/drawing/2014/main" id="{2118D72C-F40B-480C-812B-DFD7A4346F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701" y="2854536"/>
            <a:ext cx="2426838" cy="1962124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2624D53-0ADB-4CCA-B857-ECFD34327F43}"/>
              </a:ext>
            </a:extLst>
          </p:cNvPr>
          <p:cNvSpPr txBox="1"/>
          <p:nvPr/>
        </p:nvSpPr>
        <p:spPr>
          <a:xfrm>
            <a:off x="476707" y="6152464"/>
            <a:ext cx="3252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Streaming: </a:t>
            </a:r>
            <a:r>
              <a:rPr lang="it-IT" sz="2400" dirty="0">
                <a:hlinkClick r:id="rId8"/>
              </a:rPr>
              <a:t>LINK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9933741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48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Garamond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Cristian Biagioni</dc:creator>
  <cp:lastModifiedBy>Cristian Biagioni</cp:lastModifiedBy>
  <cp:revision>5</cp:revision>
  <dcterms:created xsi:type="dcterms:W3CDTF">2021-10-20T07:05:17Z</dcterms:created>
  <dcterms:modified xsi:type="dcterms:W3CDTF">2021-11-03T07:01:41Z</dcterms:modified>
</cp:coreProperties>
</file>