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57" d="100"/>
          <a:sy n="57" d="100"/>
        </p:scale>
        <p:origin x="594" y="-8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329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9777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852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234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6353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142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9093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48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163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945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7131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588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847898" y="98782"/>
            <a:ext cx="10673542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it-IT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Dipartimento di Scienze della Terra</a:t>
            </a:r>
          </a:p>
          <a:p>
            <a:pPr algn="ctr">
              <a:spcAft>
                <a:spcPts val="1000"/>
              </a:spcAft>
            </a:pPr>
            <a:r>
              <a:rPr lang="it-IT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Via S. Maria 53 Pisa</a:t>
            </a:r>
          </a:p>
          <a:p>
            <a:pPr algn="ctr"/>
            <a:r>
              <a:rPr lang="it-IT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Corpi idrici: pressioni, impatti e programmi di misure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sz="2400" b="1" i="1" dirty="0">
              <a:cs typeface="Times New Roman" panose="02020603050405020304" pitchFamily="18" charset="0"/>
            </a:endParaRPr>
          </a:p>
          <a:p>
            <a:endParaRPr lang="it-IT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sz="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0338"/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Dott. </a:t>
            </a:r>
            <a:r>
              <a:rPr lang="it-IT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Geol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Nicola Del Seppia, </a:t>
            </a:r>
            <a:r>
              <a:rPr lang="it-IT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PhD</a:t>
            </a:r>
            <a:endParaRPr lang="it-IT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0338"/>
            <a:r>
              <a:rPr lang="it-IT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Autorità di Bacino Distrettuale Appennino Settentrionale</a:t>
            </a:r>
          </a:p>
          <a:p>
            <a:pPr marL="1430338"/>
            <a:r>
              <a:rPr lang="it-IT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Responsabile Settore «Studi, Ricerche e Progetti Europei»</a:t>
            </a:r>
            <a:endParaRPr lang="it-IT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endParaRPr lang="it-IT" sz="12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it-IT" sz="2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26 aprile 2018 </a:t>
            </a:r>
            <a:r>
              <a:rPr lang="it-IT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it-IT" sz="2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maggio 2018 </a:t>
            </a:r>
          </a:p>
          <a:p>
            <a:pPr algn="ctr">
              <a:spcAft>
                <a:spcPts val="1000"/>
              </a:spcAft>
            </a:pPr>
            <a:r>
              <a:rPr lang="it-IT" sz="2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AULA C  ore 14-16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110" y="1563889"/>
            <a:ext cx="4080000" cy="30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Utente Microsoft\Desktop\IMG_02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730" y="1537969"/>
            <a:ext cx="229500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4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57</Words>
  <Application>Microsoft Office PowerPoint</Application>
  <PresentationFormat>Personalizzato</PresentationFormat>
  <Paragraphs>17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Lolli</cp:lastModifiedBy>
  <cp:revision>13</cp:revision>
  <dcterms:created xsi:type="dcterms:W3CDTF">2018-04-06T07:44:31Z</dcterms:created>
  <dcterms:modified xsi:type="dcterms:W3CDTF">2018-04-10T14:44:23Z</dcterms:modified>
</cp:coreProperties>
</file>